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8" r:id="rId5"/>
    <p:sldId id="26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691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9A82-9205-4C4E-AE76-DC9B8C3BC3DB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0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79A82-9205-4C4E-AE76-DC9B8C3BC3DB}" type="datetimeFigureOut">
              <a:rPr lang="ko-KR" altLang="en-US" smtClean="0"/>
              <a:pPr/>
              <a:t>2018-05-07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F1D71-E3FB-416C-B226-3236BFD6C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9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/>
          <p:cNvSpPr/>
          <p:nvPr/>
        </p:nvSpPr>
        <p:spPr>
          <a:xfrm>
            <a:off x="5397910" y="2521226"/>
            <a:ext cx="6794090" cy="18155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01032" y="2911023"/>
            <a:ext cx="4951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ko-KR" altLang="en-US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도서관 로그인 서비스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01032" y="4336773"/>
            <a:ext cx="881973" cy="1179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ko-KR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2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조 </a:t>
            </a:r>
            <a:endParaRPr lang="en-US" altLang="ko-KR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  <a:p>
            <a:pPr>
              <a:spcBef>
                <a:spcPts val="1000"/>
              </a:spcBef>
            </a:pP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이영현 </a:t>
            </a:r>
            <a:endParaRPr lang="en-US" altLang="ko-KR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  <a:p>
            <a:pPr>
              <a:spcBef>
                <a:spcPts val="1000"/>
              </a:spcBef>
            </a:pP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+mn-ea"/>
              </a:rPr>
              <a:t>조재희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242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70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6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9"/>
          <p:cNvSpPr/>
          <p:nvPr/>
        </p:nvSpPr>
        <p:spPr>
          <a:xfrm>
            <a:off x="5572730" y="5813097"/>
            <a:ext cx="6619270" cy="1044903"/>
          </a:xfrm>
          <a:custGeom>
            <a:avLst/>
            <a:gdLst>
              <a:gd name="connsiteX0" fmla="*/ 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0 w 8214360"/>
              <a:gd name="connsiteY4" fmla="*/ 0 h 632099"/>
              <a:gd name="connsiteX0" fmla="*/ 586740 w 8214360"/>
              <a:gd name="connsiteY0" fmla="*/ 1524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86740 w 8214360"/>
              <a:gd name="connsiteY4" fmla="*/ 15240 h 632099"/>
              <a:gd name="connsiteX0" fmla="*/ 594360 w 8214360"/>
              <a:gd name="connsiteY0" fmla="*/ 0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594360 w 8214360"/>
              <a:gd name="connsiteY4" fmla="*/ 0 h 632099"/>
              <a:gd name="connsiteX0" fmla="*/ 1137285 w 8214360"/>
              <a:gd name="connsiteY0" fmla="*/ 14288 h 632099"/>
              <a:gd name="connsiteX1" fmla="*/ 8214360 w 8214360"/>
              <a:gd name="connsiteY1" fmla="*/ 0 h 632099"/>
              <a:gd name="connsiteX2" fmla="*/ 8214360 w 8214360"/>
              <a:gd name="connsiteY2" fmla="*/ 632099 h 632099"/>
              <a:gd name="connsiteX3" fmla="*/ 0 w 8214360"/>
              <a:gd name="connsiteY3" fmla="*/ 632099 h 632099"/>
              <a:gd name="connsiteX4" fmla="*/ 1137285 w 8214360"/>
              <a:gd name="connsiteY4" fmla="*/ 14288 h 63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14360" h="632099">
                <a:moveTo>
                  <a:pt x="1137285" y="14288"/>
                </a:moveTo>
                <a:lnTo>
                  <a:pt x="8214360" y="0"/>
                </a:lnTo>
                <a:lnTo>
                  <a:pt x="8214360" y="632099"/>
                </a:lnTo>
                <a:lnTo>
                  <a:pt x="0" y="632099"/>
                </a:lnTo>
                <a:lnTo>
                  <a:pt x="1137285" y="142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n-ea"/>
                <a:ea typeface="+mn-ea"/>
              </a:rPr>
              <a:t>01.</a:t>
            </a:r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>
                <a:latin typeface="+mn-ea"/>
                <a:ea typeface="+mn-ea"/>
              </a:rPr>
              <a:t>세부동작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063469" y="1320675"/>
            <a:ext cx="3800244" cy="3931039"/>
            <a:chOff x="5206897" y="3234930"/>
            <a:chExt cx="2681084" cy="3069704"/>
          </a:xfrm>
        </p:grpSpPr>
        <p:sp>
          <p:nvSpPr>
            <p:cNvPr id="10" name="타원 9"/>
            <p:cNvSpPr/>
            <p:nvPr/>
          </p:nvSpPr>
          <p:spPr>
            <a:xfrm>
              <a:off x="5206897" y="3234930"/>
              <a:ext cx="936104" cy="9361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5206897" y="5368530"/>
              <a:ext cx="936104" cy="9361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951877" y="4315050"/>
              <a:ext cx="936104" cy="9361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>
              <a:stCxn id="10" idx="4"/>
              <a:endCxn id="11" idx="0"/>
            </p:cNvCxnSpPr>
            <p:nvPr/>
          </p:nvCxnSpPr>
          <p:spPr>
            <a:xfrm>
              <a:off x="5674949" y="4171034"/>
              <a:ext cx="0" cy="119749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endCxn id="12" idx="1"/>
            </p:cNvCxnSpPr>
            <p:nvPr/>
          </p:nvCxnSpPr>
          <p:spPr>
            <a:xfrm>
              <a:off x="6143001" y="3883002"/>
              <a:ext cx="945965" cy="56913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2" idx="3"/>
            </p:cNvCxnSpPr>
            <p:nvPr/>
          </p:nvCxnSpPr>
          <p:spPr>
            <a:xfrm flipV="1">
              <a:off x="6143001" y="5114065"/>
              <a:ext cx="945965" cy="56913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5638945" y="4716266"/>
              <a:ext cx="72008" cy="7200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6579979" y="4135030"/>
              <a:ext cx="72008" cy="7200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579979" y="5362629"/>
              <a:ext cx="72008" cy="72008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83500" y="1473143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67629" y="1711999"/>
            <a:ext cx="113364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저항변화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88291" y="4301367"/>
            <a:ext cx="1454244" cy="77457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도트매트릭스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사운드</a:t>
            </a:r>
            <a:endParaRPr lang="ko-KR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0646" y="2941803"/>
            <a:ext cx="1255473" cy="83612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</a:rPr>
              <a:t>7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세그먼트</a:t>
            </a:r>
            <a:endParaRPr lang="en-US" altLang="ko-KR" sz="20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  <a:ea typeface="+mn-ea"/>
              </a:rPr>
              <a:t>&amp; LCD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69820" y="2390972"/>
            <a:ext cx="3293390" cy="20261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&lt;7</a:t>
            </a:r>
            <a:r>
              <a:rPr lang="ko-KR" altLang="en-US" sz="1400" dirty="0" smtClean="0">
                <a:latin typeface="+mn-ea"/>
                <a:ea typeface="+mn-ea"/>
              </a:rPr>
              <a:t>세그먼트</a:t>
            </a:r>
            <a:r>
              <a:rPr lang="en-US" altLang="ko-KR" sz="1400" dirty="0" smtClean="0">
                <a:latin typeface="+mn-ea"/>
                <a:ea typeface="+mn-ea"/>
              </a:rPr>
              <a:t>&gt;: 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현재상태 지속시간 출력</a:t>
            </a:r>
            <a:endParaRPr lang="en-US" altLang="ko-KR" sz="1400" dirty="0" smtClean="0">
              <a:latin typeface="+mn-ea"/>
              <a:ea typeface="+mn-ea"/>
            </a:endParaRPr>
          </a:p>
          <a:p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&lt;LCD &gt;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이전상태 지속시간 출력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현재 </a:t>
            </a:r>
            <a:r>
              <a:rPr lang="ko-KR" altLang="en-US" sz="1400" dirty="0" err="1" smtClean="0">
                <a:latin typeface="+mn-ea"/>
                <a:ea typeface="+mn-ea"/>
              </a:rPr>
              <a:t>저항값</a:t>
            </a:r>
            <a:r>
              <a:rPr lang="ko-KR" altLang="en-US" sz="1400" dirty="0" smtClean="0">
                <a:latin typeface="+mn-ea"/>
                <a:ea typeface="+mn-ea"/>
              </a:rPr>
              <a:t> 출력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59790" y="2879893"/>
            <a:ext cx="2537327" cy="30572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&lt;</a:t>
            </a:r>
            <a:r>
              <a:rPr lang="ko-KR" altLang="en-US" sz="1400" dirty="0" smtClean="0">
                <a:latin typeface="+mn-ea"/>
                <a:ea typeface="+mn-ea"/>
              </a:rPr>
              <a:t>도트매트릭스</a:t>
            </a:r>
            <a:r>
              <a:rPr lang="en-US" altLang="ko-KR" sz="1400" dirty="0" smtClean="0">
                <a:latin typeface="+mn-ea"/>
                <a:ea typeface="+mn-ea"/>
              </a:rPr>
              <a:t>&gt;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- 0~341       : </a:t>
            </a:r>
            <a:r>
              <a:rPr lang="ko-KR" altLang="ko-KR" sz="1400" dirty="0" smtClean="0">
                <a:latin typeface="+mn-ea"/>
                <a:ea typeface="+mn-ea"/>
              </a:rPr>
              <a:t>로그아웃</a:t>
            </a:r>
            <a:r>
              <a:rPr lang="en-US" altLang="ko-KR" sz="1400" dirty="0" smtClean="0">
                <a:latin typeface="+mn-ea"/>
                <a:ea typeface="+mn-ea"/>
              </a:rPr>
              <a:t> : X (</a:t>
            </a:r>
            <a:r>
              <a:rPr lang="ko-KR" altLang="ko-KR" sz="1400" dirty="0" smtClean="0">
                <a:latin typeface="+mn-ea"/>
                <a:ea typeface="+mn-ea"/>
              </a:rPr>
              <a:t>가위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  <a:endParaRPr lang="ko-KR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- 342~683   : </a:t>
            </a:r>
            <a:r>
              <a:rPr lang="ko-KR" altLang="ko-KR" sz="1400" dirty="0" err="1" smtClean="0">
                <a:latin typeface="+mn-ea"/>
                <a:ea typeface="+mn-ea"/>
              </a:rPr>
              <a:t>자리비움</a:t>
            </a:r>
            <a:r>
              <a:rPr lang="en-US" altLang="ko-KR" sz="1400" dirty="0" smtClean="0">
                <a:latin typeface="+mn-ea"/>
                <a:ea typeface="+mn-ea"/>
              </a:rPr>
              <a:t> : </a:t>
            </a:r>
            <a:r>
              <a:rPr lang="ko-KR" altLang="ko-KR" sz="1400" dirty="0" smtClean="0">
                <a:latin typeface="+mn-ea"/>
                <a:ea typeface="+mn-ea"/>
              </a:rPr>
              <a:t>♡</a:t>
            </a:r>
            <a:r>
              <a:rPr lang="en-US" altLang="ko-KR" sz="1400" dirty="0" smtClean="0">
                <a:latin typeface="+mn-ea"/>
                <a:ea typeface="+mn-ea"/>
              </a:rPr>
              <a:t> (</a:t>
            </a:r>
            <a:r>
              <a:rPr lang="ko-KR" altLang="ko-KR" sz="1400" dirty="0" smtClean="0">
                <a:latin typeface="+mn-ea"/>
                <a:ea typeface="+mn-ea"/>
              </a:rPr>
              <a:t>하트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- 684~1023 : </a:t>
            </a:r>
            <a:r>
              <a:rPr lang="ko-KR" altLang="ko-KR" sz="1400" dirty="0" smtClean="0">
                <a:latin typeface="+mn-ea"/>
                <a:ea typeface="+mn-ea"/>
              </a:rPr>
              <a:t>로그인</a:t>
            </a:r>
            <a:r>
              <a:rPr lang="en-US" altLang="ko-KR" sz="1400" dirty="0" smtClean="0">
                <a:latin typeface="+mn-ea"/>
                <a:ea typeface="+mn-ea"/>
              </a:rPr>
              <a:t>     : </a:t>
            </a:r>
            <a:r>
              <a:rPr lang="ko-KR" altLang="ko-KR" sz="1400" dirty="0" smtClean="0">
                <a:latin typeface="+mn-ea"/>
                <a:ea typeface="+mn-ea"/>
              </a:rPr>
              <a:t>Δ</a:t>
            </a:r>
            <a:r>
              <a:rPr lang="en-US" altLang="ko-KR" sz="1400" dirty="0" smtClean="0">
                <a:latin typeface="+mn-ea"/>
                <a:ea typeface="+mn-ea"/>
              </a:rPr>
              <a:t> (</a:t>
            </a:r>
            <a:r>
              <a:rPr lang="ko-KR" altLang="ko-KR" sz="1400" dirty="0" smtClean="0">
                <a:latin typeface="+mn-ea"/>
                <a:ea typeface="+mn-ea"/>
              </a:rPr>
              <a:t>세모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</a:p>
          <a:p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&lt;</a:t>
            </a:r>
            <a:r>
              <a:rPr lang="ko-KR" altLang="en-US" sz="1400" dirty="0" smtClean="0">
                <a:latin typeface="+mn-ea"/>
                <a:ea typeface="+mn-ea"/>
              </a:rPr>
              <a:t>사운드</a:t>
            </a:r>
            <a:r>
              <a:rPr lang="en-US" altLang="ko-KR" sz="1400" dirty="0" smtClean="0">
                <a:latin typeface="+mn-ea"/>
                <a:ea typeface="+mn-ea"/>
              </a:rPr>
              <a:t>&gt;</a:t>
            </a:r>
          </a:p>
          <a:p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상태 변화마다 소리출력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- </a:t>
            </a:r>
            <a:r>
              <a:rPr lang="ko-KR" altLang="en-US" sz="1400" dirty="0" smtClean="0">
                <a:latin typeface="+mn-ea"/>
                <a:ea typeface="+mn-ea"/>
              </a:rPr>
              <a:t>일정시간 </a:t>
            </a:r>
            <a:r>
              <a:rPr lang="en-US" altLang="ko-KR" sz="1400" dirty="0" smtClean="0">
                <a:latin typeface="+mn-ea"/>
                <a:ea typeface="+mn-ea"/>
              </a:rPr>
              <a:t>(30</a:t>
            </a:r>
            <a:r>
              <a:rPr lang="ko-KR" altLang="en-US" sz="1400" dirty="0" smtClean="0">
                <a:latin typeface="+mn-ea"/>
                <a:ea typeface="+mn-ea"/>
              </a:rPr>
              <a:t>배수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ko-KR" altLang="en-US" sz="1400" dirty="0" smtClean="0">
                <a:latin typeface="+mn-ea"/>
                <a:ea typeface="+mn-ea"/>
              </a:rPr>
              <a:t>마다 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ko-KR" altLang="en-US" sz="1400" dirty="0" smtClean="0">
                <a:latin typeface="+mn-ea"/>
                <a:ea typeface="+mn-ea"/>
              </a:rPr>
              <a:t>   경과 알림 소리 출력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44126" y="1135486"/>
            <a:ext cx="2431127" cy="9951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spcBef>
                <a:spcPts val="1000"/>
              </a:spcBef>
              <a:defRPr sz="24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242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- 0~341       : </a:t>
            </a:r>
            <a:r>
              <a:rPr lang="ko-KR" altLang="en-US" sz="1400" dirty="0" smtClean="0">
                <a:latin typeface="+mn-ea"/>
                <a:ea typeface="+mn-ea"/>
              </a:rPr>
              <a:t>로그아웃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- 342~683   : </a:t>
            </a:r>
            <a:r>
              <a:rPr lang="ko-KR" altLang="en-US" sz="1400" dirty="0" err="1" smtClean="0">
                <a:latin typeface="+mn-ea"/>
                <a:ea typeface="+mn-ea"/>
              </a:rPr>
              <a:t>자리비움</a:t>
            </a:r>
            <a:endParaRPr lang="en-US" altLang="ko-KR" sz="1400" dirty="0" smtClean="0">
              <a:latin typeface="+mn-ea"/>
              <a:ea typeface="+mn-ea"/>
            </a:endParaRPr>
          </a:p>
          <a:p>
            <a:r>
              <a:rPr lang="en-US" altLang="ko-KR" sz="1400" dirty="0" smtClean="0">
                <a:latin typeface="+mn-ea"/>
                <a:ea typeface="+mn-ea"/>
              </a:rPr>
              <a:t>- 684~1023 : </a:t>
            </a:r>
            <a:r>
              <a:rPr lang="ko-KR" altLang="en-US" sz="1400" dirty="0" smtClean="0">
                <a:latin typeface="+mn-ea"/>
                <a:ea typeface="+mn-ea"/>
              </a:rPr>
              <a:t>로그인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5576551" y="3206840"/>
            <a:ext cx="321973" cy="2775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이등변 삼각형 34"/>
          <p:cNvSpPr/>
          <p:nvPr/>
        </p:nvSpPr>
        <p:spPr>
          <a:xfrm rot="7200000">
            <a:off x="6928833" y="2395471"/>
            <a:ext cx="321973" cy="2775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-7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세그먼트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-LCD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도트매트릭스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저항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사운드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j-ea"/>
                <a:ea typeface="+mj-ea"/>
              </a:rPr>
              <a:t>02.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smtClean="0">
                <a:latin typeface="+mj-ea"/>
                <a:ea typeface="+mj-ea"/>
              </a:rPr>
              <a:t>개요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 descr="C:\Users\조재희\Desktop\KakaoTalk_20170517_2323376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401" y="79630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8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8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57020" y="3468113"/>
            <a:ext cx="1565101" cy="3087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-7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세그먼트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-LCD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도트매트릭스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저항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</a:rPr>
              <a:t>-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</a:rPr>
              <a:t>사운드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63854" y="555894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86696" y="2257425"/>
            <a:ext cx="5604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3419" y="796300"/>
            <a:ext cx="1557774" cy="1461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smtClean="0">
                <a:latin typeface="+mj-ea"/>
                <a:ea typeface="+mj-ea"/>
              </a:rPr>
              <a:t>03.</a:t>
            </a:r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smtClean="0">
                <a:latin typeface="+mj-ea"/>
                <a:ea typeface="+mj-ea"/>
              </a:rPr>
              <a:t>작동영상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9" name="Par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81" y="796301"/>
            <a:ext cx="9091965" cy="53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7" y="0"/>
            <a:ext cx="1217722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93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126</Words>
  <Application>Microsoft Office PowerPoint</Application>
  <PresentationFormat>사용자 지정</PresentationFormat>
  <Paragraphs>43</Paragraphs>
  <Slides>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이하나</dc:creator>
  <cp:lastModifiedBy>LeeYoungHyun</cp:lastModifiedBy>
  <cp:revision>24</cp:revision>
  <dcterms:created xsi:type="dcterms:W3CDTF">2016-01-11T10:13:19Z</dcterms:created>
  <dcterms:modified xsi:type="dcterms:W3CDTF">2018-05-07T14:23:04Z</dcterms:modified>
</cp:coreProperties>
</file>